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60" r:id="rId5"/>
    <p:sldId id="257" r:id="rId6"/>
    <p:sldId id="259" r:id="rId7"/>
    <p:sldId id="261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744136-FAF5-4CD4-9F6F-32D104822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F303964-DAB2-44C3-8E99-8DB63F2D5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905A01-DFA6-4D6A-9367-77A28248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F6A158-6670-4E4B-AAD5-E3131A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004CE3-F605-4642-85A8-00CAD2D1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09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CC6285-E6D4-49A1-837D-3871EBE86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44D59D-8A4A-47D0-AEF2-95A946877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D98598-50A8-4773-8974-AA39DE68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1B243C-BE4E-4CEF-A53B-95C450048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21F472-437D-4279-A1A2-A8EED40B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62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A73AE42-6B1A-4A73-A0D3-9FE436EE9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0F0ED6-F496-4E7B-ABD1-C6EDE7B14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E4448A-5073-418A-BE08-7111191B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7511EB-7C53-4B71-9EBC-ACBF52735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178515-2318-4D39-A68C-454F6327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21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CDDC7-F7CB-42F2-92C5-E9E1A389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C5C8CB-2870-40F3-9663-F3E9D7C75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792AF0-C9E9-4AC2-9DC2-957D599F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EA5D2F-D436-4973-B1F9-73D1CA6E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B24BAF-B3BC-4702-BE08-21D5735B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54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768B52-A7D6-40F8-BDE3-A43E3C4B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D169A5-0875-4532-836E-726920BAB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061552-8A18-438F-91D5-AFD4F1C8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C70F26-97AA-4C1E-8BAC-80E489A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C3F68B-AC95-4DBA-B10A-24F6DC5C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86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5221F3-BAD9-4927-9759-7D64842C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B02698-A88F-48C9-809E-95C9F412B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6CAAEA-7836-4C50-AFC6-93261A5B5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02686E-B977-4F3F-AF4A-D4FB1BF4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DF24E7-047A-4342-ACE3-7BB1C4D2E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58D6FD-002F-4E20-AEC0-E0D455F3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33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E26270-BF7F-4993-A6A1-CB9DC8A3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422581-4C2B-4B00-9661-AD13621B1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5389AC-39DB-4D2A-87E6-94F65EC78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C51024-B426-4781-9A66-96F7F6ADA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62FC39-4CB1-41A3-95A0-C8923A0FD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AA2B887-94FD-47F5-A7DA-EBD51B42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C2B7AD2-2618-4099-B215-B8CDB283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ED3E3F4-40D1-4598-8135-29A5C3BD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30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8916C9-CFA8-4FAF-A914-5C378690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373BEF6-2CC6-4A52-BB7E-BB938D89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590217-1890-4C49-A597-E495037EF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B78342-D949-4632-815E-CAD8A3BA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93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B5AE576-97A3-4317-B4F1-C6DDAFBF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F0103B-3D12-435F-94EB-AADB2276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A338FE-F7DB-455B-985D-D11D01B0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80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B28D7A-B396-4584-B3C7-99FE7E44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89CD89-CAD1-4EC4-8D4F-F6C2183FE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49DD0C-064C-4A19-9855-2522D8AE4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9F1474-391A-49E2-A630-8B559A01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9D24DA-39A4-4839-BDA6-93F0BACB0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E36B49-0554-4BCE-8464-ECEAC3F6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68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053D8A-9E0B-4AC5-A7B8-B0CA5DD9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DADC73B-31E1-4AC5-A7B2-079D98640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50C949-78FC-43DE-87C8-9E7509637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40CF97-FCD1-4AA6-89AC-2426CA9A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C784AA-19BB-4956-A869-F3334971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0C1640-6048-45E0-919E-142E742A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4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B9563B-570A-4413-AF10-038D85D8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21D517-9E69-4822-B5CA-4C05E1BA2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309BB9-C7C3-4391-BFB1-15AF13DF0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86585-4C87-4C9D-81E9-09E675683E6E}" type="datetimeFigureOut">
              <a:rPr lang="fr-FR" smtClean="0"/>
              <a:t>25/02/2025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3B81CE-0718-4FC8-8D71-21295BF90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087E9B-D6DB-4A6B-87F9-77DE57B98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39D-C3C1-400A-9EAD-A9DE4A80E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29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1055B2A-52E7-41DE-8E3E-E02EA056A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9" y="1530433"/>
            <a:ext cx="10641610" cy="263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8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3C1028-03D3-4F5C-8A69-BC9BED9F3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2" y="1384917"/>
            <a:ext cx="6609853" cy="51337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52A3FA-56A9-458B-A80A-58124E8DC0B1}"/>
              </a:ext>
            </a:extLst>
          </p:cNvPr>
          <p:cNvSpPr txBox="1"/>
          <p:nvPr/>
        </p:nvSpPr>
        <p:spPr>
          <a:xfrm>
            <a:off x="2629120" y="234822"/>
            <a:ext cx="6952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Un grand merci à nos sponsors…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538B5B-8C13-4AFD-ADDF-E4773A1E956A}"/>
              </a:ext>
            </a:extLst>
          </p:cNvPr>
          <p:cNvSpPr txBox="1"/>
          <p:nvPr/>
        </p:nvSpPr>
        <p:spPr>
          <a:xfrm>
            <a:off x="7368168" y="3513760"/>
            <a:ext cx="4637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…à l’administration du </a:t>
            </a:r>
            <a:r>
              <a:rPr lang="fr-FR" sz="4000" dirty="0" err="1"/>
              <a:t>LIPhy</a:t>
            </a:r>
            <a:r>
              <a:rPr lang="fr-FR" sz="4000" dirty="0"/>
              <a:t> et aux membres de l’équipe LAME</a:t>
            </a:r>
          </a:p>
        </p:txBody>
      </p:sp>
    </p:spTree>
    <p:extLst>
      <p:ext uri="{BB962C8B-B14F-4D97-AF65-F5344CB8AC3E}">
        <p14:creationId xmlns:p14="http://schemas.microsoft.com/office/powerpoint/2010/main" val="154202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B8E752-A17C-4B72-A88C-1BEB532AC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13" y="178141"/>
            <a:ext cx="6054615" cy="65804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D6ECB3-7A4E-4A9B-8C25-960917001A2C}"/>
              </a:ext>
            </a:extLst>
          </p:cNvPr>
          <p:cNvSpPr txBox="1"/>
          <p:nvPr/>
        </p:nvSpPr>
        <p:spPr>
          <a:xfrm>
            <a:off x="9054475" y="4453868"/>
            <a:ext cx="2430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Vous pouvez déjà installer vos posters !</a:t>
            </a:r>
          </a:p>
        </p:txBody>
      </p:sp>
    </p:spTree>
    <p:extLst>
      <p:ext uri="{BB962C8B-B14F-4D97-AF65-F5344CB8AC3E}">
        <p14:creationId xmlns:p14="http://schemas.microsoft.com/office/powerpoint/2010/main" val="3099639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AAC6FD5-7BBA-4167-BFB3-EF25C3AD6A8F}"/>
              </a:ext>
            </a:extLst>
          </p:cNvPr>
          <p:cNvSpPr txBox="1"/>
          <p:nvPr/>
        </p:nvSpPr>
        <p:spPr>
          <a:xfrm>
            <a:off x="2473478" y="110535"/>
            <a:ext cx="8569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Apéritif du lundi soir (à partir de 18h30) </a:t>
            </a:r>
          </a:p>
        </p:txBody>
      </p:sp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C711244B-EC29-47E7-B09D-48B1F86F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4" y="3355759"/>
            <a:ext cx="3758213" cy="281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84B473-E0D7-48B7-AFF4-AED134927F57}"/>
              </a:ext>
            </a:extLst>
          </p:cNvPr>
          <p:cNvSpPr txBox="1"/>
          <p:nvPr/>
        </p:nvSpPr>
        <p:spPr>
          <a:xfrm>
            <a:off x="1437326" y="1056442"/>
            <a:ext cx="24032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Brasserie</a:t>
            </a:r>
          </a:p>
          <a:p>
            <a:pPr algn="ctr"/>
            <a:r>
              <a:rPr lang="fr-FR" sz="2800" i="1" dirty="0">
                <a:solidFill>
                  <a:srgbClr val="FF0000"/>
                </a:solidFill>
              </a:rPr>
              <a:t>Le Neptune</a:t>
            </a:r>
          </a:p>
          <a:p>
            <a:pPr algn="ctr"/>
            <a:r>
              <a:rPr lang="fr-FR" sz="2800" dirty="0"/>
              <a:t>6 rue Bressieux</a:t>
            </a:r>
          </a:p>
          <a:p>
            <a:pPr algn="ctr"/>
            <a:r>
              <a:rPr lang="fr-FR" sz="2800" dirty="0"/>
              <a:t>Grenoble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BEFAD3-EB00-45BE-8803-F4A1945D3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49" t="26408" r="11789" b="22589"/>
          <a:stretch/>
        </p:blipFill>
        <p:spPr>
          <a:xfrm>
            <a:off x="5415379" y="1540274"/>
            <a:ext cx="6568132" cy="463414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A0EAF8D-9D90-4A5C-8F80-5CA443B76253}"/>
              </a:ext>
            </a:extLst>
          </p:cNvPr>
          <p:cNvSpPr txBox="1"/>
          <p:nvPr/>
        </p:nvSpPr>
        <p:spPr>
          <a:xfrm>
            <a:off x="10724932" y="3857348"/>
            <a:ext cx="1467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 B</a:t>
            </a:r>
          </a:p>
          <a:p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Hubert</a:t>
            </a:r>
          </a:p>
          <a:p>
            <a:r>
              <a:rPr lang="fr-F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Dubedout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050CB59-637F-45FA-8C51-C689A2308D4F}"/>
              </a:ext>
            </a:extLst>
          </p:cNvPr>
          <p:cNvSpPr/>
          <p:nvPr/>
        </p:nvSpPr>
        <p:spPr>
          <a:xfrm>
            <a:off x="10724932" y="5130913"/>
            <a:ext cx="373626" cy="3736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0A261CD-EC13-48E1-A552-2CE77735169D}"/>
              </a:ext>
            </a:extLst>
          </p:cNvPr>
          <p:cNvSpPr/>
          <p:nvPr/>
        </p:nvSpPr>
        <p:spPr>
          <a:xfrm>
            <a:off x="7077689" y="2424704"/>
            <a:ext cx="373626" cy="3736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03E1DCF-8CDC-4B2B-AC74-A8FE004D7584}"/>
              </a:ext>
            </a:extLst>
          </p:cNvPr>
          <p:cNvCxnSpPr>
            <a:cxnSpLocks/>
          </p:cNvCxnSpPr>
          <p:nvPr/>
        </p:nvCxnSpPr>
        <p:spPr>
          <a:xfrm flipH="1" flipV="1">
            <a:off x="7313493" y="2644274"/>
            <a:ext cx="63851" cy="1617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359E81E-8F03-4C57-AD49-90062790768D}"/>
              </a:ext>
            </a:extLst>
          </p:cNvPr>
          <p:cNvCxnSpPr>
            <a:cxnSpLocks/>
          </p:cNvCxnSpPr>
          <p:nvPr/>
        </p:nvCxnSpPr>
        <p:spPr>
          <a:xfrm flipH="1" flipV="1">
            <a:off x="7377345" y="4261282"/>
            <a:ext cx="656946" cy="3373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D6F86B9-AD68-473D-9712-209CECD55675}"/>
              </a:ext>
            </a:extLst>
          </p:cNvPr>
          <p:cNvCxnSpPr>
            <a:cxnSpLocks/>
          </p:cNvCxnSpPr>
          <p:nvPr/>
        </p:nvCxnSpPr>
        <p:spPr>
          <a:xfrm flipH="1">
            <a:off x="8034291" y="4341181"/>
            <a:ext cx="688374" cy="2574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4848F81-47CF-497C-A20F-0DB0AE49E279}"/>
              </a:ext>
            </a:extLst>
          </p:cNvPr>
          <p:cNvCxnSpPr>
            <a:cxnSpLocks/>
          </p:cNvCxnSpPr>
          <p:nvPr/>
        </p:nvCxnSpPr>
        <p:spPr>
          <a:xfrm flipH="1" flipV="1">
            <a:off x="8722665" y="4341181"/>
            <a:ext cx="1273591" cy="9055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D8C46B8-0230-4395-83D3-E545432F1A74}"/>
              </a:ext>
            </a:extLst>
          </p:cNvPr>
          <p:cNvCxnSpPr>
            <a:cxnSpLocks/>
          </p:cNvCxnSpPr>
          <p:nvPr/>
        </p:nvCxnSpPr>
        <p:spPr>
          <a:xfrm flipH="1" flipV="1">
            <a:off x="9974415" y="5231169"/>
            <a:ext cx="919143" cy="155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39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32FAED5-2781-48B2-BF22-5D578B616CC4}"/>
              </a:ext>
            </a:extLst>
          </p:cNvPr>
          <p:cNvSpPr txBox="1"/>
          <p:nvPr/>
        </p:nvSpPr>
        <p:spPr>
          <a:xfrm>
            <a:off x="2473478" y="110535"/>
            <a:ext cx="7190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Repas du mardi et mercredi midi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0B8C99-775F-4087-8199-B59C6FBF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61" t="19212" r="23871" b="34767"/>
          <a:stretch/>
        </p:blipFill>
        <p:spPr>
          <a:xfrm>
            <a:off x="1887794" y="1581266"/>
            <a:ext cx="5683045" cy="475067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7112D5-48FF-4AF0-92B0-0C081EEB46D6}"/>
              </a:ext>
            </a:extLst>
          </p:cNvPr>
          <p:cNvSpPr txBox="1"/>
          <p:nvPr/>
        </p:nvSpPr>
        <p:spPr>
          <a:xfrm>
            <a:off x="2890683" y="3956601"/>
            <a:ext cx="1037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IMAG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49D7B3-7139-4762-8080-B84156F1C6AF}"/>
              </a:ext>
            </a:extLst>
          </p:cNvPr>
          <p:cNvSpPr txBox="1"/>
          <p:nvPr/>
        </p:nvSpPr>
        <p:spPr>
          <a:xfrm>
            <a:off x="7570839" y="3804200"/>
            <a:ext cx="2236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L’oiseau blanc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DD9F719-8AA6-4EA3-9035-AE01D07EDF27}"/>
              </a:ext>
            </a:extLst>
          </p:cNvPr>
          <p:cNvCxnSpPr>
            <a:stCxn id="9" idx="1"/>
          </p:cNvCxnSpPr>
          <p:nvPr/>
        </p:nvCxnSpPr>
        <p:spPr>
          <a:xfrm flipH="1">
            <a:off x="6337997" y="4065810"/>
            <a:ext cx="1232842" cy="4140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93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5280D2D-4C35-4A33-9305-A26650DAF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4" t="50000" r="53226" b="29749"/>
          <a:stretch/>
        </p:blipFill>
        <p:spPr>
          <a:xfrm>
            <a:off x="-48293" y="543389"/>
            <a:ext cx="4645420" cy="16911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E623F9-8393-4E19-B9AA-3E83A41EA5FE}"/>
              </a:ext>
            </a:extLst>
          </p:cNvPr>
          <p:cNvSpPr txBox="1"/>
          <p:nvPr/>
        </p:nvSpPr>
        <p:spPr>
          <a:xfrm>
            <a:off x="3773290" y="218690"/>
            <a:ext cx="5556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Repas du mardi soir à</a:t>
            </a:r>
            <a:r>
              <a:rPr lang="fr-FR" sz="4000" dirty="0">
                <a:solidFill>
                  <a:srgbClr val="FF0000"/>
                </a:solidFill>
              </a:rPr>
              <a:t> 20h</a:t>
            </a:r>
          </a:p>
        </p:txBody>
      </p:sp>
      <p:pic>
        <p:nvPicPr>
          <p:cNvPr id="1026" name="Picture 2" descr="L'Epicurien - Grenoble France">
            <a:extLst>
              <a:ext uri="{FF2B5EF4-FFF2-40B4-BE49-F238E27FC236}">
                <a16:creationId xmlns:a16="http://schemas.microsoft.com/office/drawing/2014/main" id="{577445FF-EE07-499A-94E6-4BCA61B4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81" y="467800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ypique - Hypercentre / Place aux Herbes, Grenoble (tarifs actualisés,  2025)">
            <a:extLst>
              <a:ext uri="{FF2B5EF4-FFF2-40B4-BE49-F238E27FC236}">
                <a16:creationId xmlns:a16="http://schemas.microsoft.com/office/drawing/2014/main" id="{1971E574-1246-468E-BF0F-37CF9D43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" y="2379022"/>
            <a:ext cx="3148397" cy="209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284B34-1180-498E-9C3E-7443FF5739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48" t="14767" r="17662" b="36949"/>
          <a:stretch/>
        </p:blipFill>
        <p:spPr>
          <a:xfrm>
            <a:off x="5639271" y="1516343"/>
            <a:ext cx="6218443" cy="499822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06D9DF51-138E-4849-A4D5-F7E1A8178944}"/>
              </a:ext>
            </a:extLst>
          </p:cNvPr>
          <p:cNvSpPr/>
          <p:nvPr/>
        </p:nvSpPr>
        <p:spPr>
          <a:xfrm>
            <a:off x="6744941" y="2153266"/>
            <a:ext cx="373626" cy="3736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A5D629A-8C24-437C-B850-93134C07E330}"/>
              </a:ext>
            </a:extLst>
          </p:cNvPr>
          <p:cNvSpPr/>
          <p:nvPr/>
        </p:nvSpPr>
        <p:spPr>
          <a:xfrm>
            <a:off x="8374866" y="6152229"/>
            <a:ext cx="373626" cy="3736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F2368A8-85E7-4A1A-9A0C-78EAE6C81565}"/>
              </a:ext>
            </a:extLst>
          </p:cNvPr>
          <p:cNvCxnSpPr/>
          <p:nvPr/>
        </p:nvCxnSpPr>
        <p:spPr>
          <a:xfrm flipH="1" flipV="1">
            <a:off x="8266644" y="3765756"/>
            <a:ext cx="295035" cy="238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7BE14F4-1227-4E02-A25C-3E7F9CBB8AF5}"/>
              </a:ext>
            </a:extLst>
          </p:cNvPr>
          <p:cNvCxnSpPr>
            <a:cxnSpLocks/>
          </p:cNvCxnSpPr>
          <p:nvPr/>
        </p:nvCxnSpPr>
        <p:spPr>
          <a:xfrm flipV="1">
            <a:off x="6931754" y="2509136"/>
            <a:ext cx="0" cy="4916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65EC75E-42A5-4A19-B01A-4544CBF80AA5}"/>
              </a:ext>
            </a:extLst>
          </p:cNvPr>
          <p:cNvCxnSpPr>
            <a:cxnSpLocks/>
          </p:cNvCxnSpPr>
          <p:nvPr/>
        </p:nvCxnSpPr>
        <p:spPr>
          <a:xfrm flipH="1" flipV="1">
            <a:off x="6921922" y="2967270"/>
            <a:ext cx="953729" cy="7099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4D0361B-B81B-4CAA-B2D1-4831D7EA3582}"/>
              </a:ext>
            </a:extLst>
          </p:cNvPr>
          <p:cNvCxnSpPr>
            <a:cxnSpLocks/>
          </p:cNvCxnSpPr>
          <p:nvPr/>
        </p:nvCxnSpPr>
        <p:spPr>
          <a:xfrm flipH="1" flipV="1">
            <a:off x="7875652" y="3677266"/>
            <a:ext cx="390992" cy="88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5BBF9746-CF94-4EC7-9623-57CD79D17EF5}"/>
              </a:ext>
            </a:extLst>
          </p:cNvPr>
          <p:cNvSpPr txBox="1"/>
          <p:nvPr/>
        </p:nvSpPr>
        <p:spPr>
          <a:xfrm>
            <a:off x="9151140" y="5314235"/>
            <a:ext cx="1438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 B</a:t>
            </a:r>
          </a:p>
          <a:p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Claire</a:t>
            </a:r>
          </a:p>
          <a:p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Halles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95A545C-7B98-444D-8AD4-482C654371D8}"/>
              </a:ext>
            </a:extLst>
          </p:cNvPr>
          <p:cNvSpPr txBox="1"/>
          <p:nvPr/>
        </p:nvSpPr>
        <p:spPr>
          <a:xfrm>
            <a:off x="7094732" y="1719819"/>
            <a:ext cx="15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L’Epicurien</a:t>
            </a:r>
          </a:p>
        </p:txBody>
      </p:sp>
    </p:spTree>
    <p:extLst>
      <p:ext uri="{BB962C8B-B14F-4D97-AF65-F5344CB8AC3E}">
        <p14:creationId xmlns:p14="http://schemas.microsoft.com/office/powerpoint/2010/main" val="88710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2D221CA-D96E-4251-9CCB-BDB406CB39F5}"/>
              </a:ext>
            </a:extLst>
          </p:cNvPr>
          <p:cNvSpPr txBox="1"/>
          <p:nvPr/>
        </p:nvSpPr>
        <p:spPr>
          <a:xfrm>
            <a:off x="3773290" y="218690"/>
            <a:ext cx="46921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Visite du </a:t>
            </a:r>
            <a:r>
              <a:rPr lang="fr-FR" sz="4000" dirty="0" err="1"/>
              <a:t>LIPhy</a:t>
            </a:r>
            <a:r>
              <a:rPr lang="fr-FR" sz="4000" dirty="0"/>
              <a:t> </a:t>
            </a:r>
          </a:p>
          <a:p>
            <a:pPr algn="ctr"/>
            <a:r>
              <a:rPr lang="fr-FR" sz="4000" dirty="0"/>
              <a:t>(mercredi après-midi)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BF5F76-1FE4-4D0C-B40F-D8981BFC23FD}"/>
              </a:ext>
            </a:extLst>
          </p:cNvPr>
          <p:cNvSpPr txBox="1"/>
          <p:nvPr/>
        </p:nvSpPr>
        <p:spPr>
          <a:xfrm>
            <a:off x="3096870" y="1560627"/>
            <a:ext cx="5688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/>
              <a:t>Rdv à </a:t>
            </a:r>
            <a:r>
              <a:rPr lang="fr-FR" sz="3600" dirty="0">
                <a:solidFill>
                  <a:srgbClr val="FF0000"/>
                </a:solidFill>
              </a:rPr>
              <a:t>14h</a:t>
            </a:r>
            <a:r>
              <a:rPr lang="fr-FR" sz="3600" dirty="0"/>
              <a:t> </a:t>
            </a:r>
          </a:p>
          <a:p>
            <a:pPr algn="ctr"/>
            <a:r>
              <a:rPr lang="fr-FR" sz="3600" dirty="0"/>
              <a:t>devant le bâtiment de </a:t>
            </a:r>
            <a:r>
              <a:rPr lang="fr-FR" sz="3600" dirty="0">
                <a:solidFill>
                  <a:srgbClr val="FF0000"/>
                </a:solidFill>
              </a:rPr>
              <a:t>l’IMAG</a:t>
            </a:r>
          </a:p>
        </p:txBody>
      </p:sp>
      <p:pic>
        <p:nvPicPr>
          <p:cNvPr id="3074" name="Picture 2" descr="Accueil | LIPhy - Université Grenoble Alpes">
            <a:extLst>
              <a:ext uri="{FF2B5EF4-FFF2-40B4-BE49-F238E27FC236}">
                <a16:creationId xmlns:a16="http://schemas.microsoft.com/office/drawing/2014/main" id="{F571D9CD-F56C-4765-A121-8EC88C6E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40" y="256254"/>
            <a:ext cx="13525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9FF09B-7FCC-4B6B-8DFD-C3C441BAC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30" y="3429000"/>
            <a:ext cx="2808000" cy="18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E6ADE0-8F46-4D51-ADC6-61D565ADF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2" y="3418760"/>
            <a:ext cx="2817920" cy="18786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0FE25DC-60D3-4A0B-B641-84888C997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50" y="4361373"/>
            <a:ext cx="2807999" cy="1872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81A7E87-4E47-43F6-A60C-4727A76E5E18}"/>
              </a:ext>
            </a:extLst>
          </p:cNvPr>
          <p:cNvSpPr txBox="1"/>
          <p:nvPr/>
        </p:nvSpPr>
        <p:spPr>
          <a:xfrm>
            <a:off x="410720" y="5297373"/>
            <a:ext cx="6094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Crédit: Christian Morel / CNRS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65A1D10-163D-48F1-A6B8-17C770A9BA35}"/>
              </a:ext>
            </a:extLst>
          </p:cNvPr>
          <p:cNvSpPr txBox="1"/>
          <p:nvPr/>
        </p:nvSpPr>
        <p:spPr>
          <a:xfrm>
            <a:off x="4453159" y="6233373"/>
            <a:ext cx="6094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Crédit: Christian Morel / CNRS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0C22EA5-8F49-447C-9787-D6C8E0904C92}"/>
              </a:ext>
            </a:extLst>
          </p:cNvPr>
          <p:cNvSpPr txBox="1"/>
          <p:nvPr/>
        </p:nvSpPr>
        <p:spPr>
          <a:xfrm>
            <a:off x="8664704" y="5305521"/>
            <a:ext cx="6094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Crédit: Christian Morel / CNRS</a:t>
            </a:r>
          </a:p>
        </p:txBody>
      </p:sp>
    </p:spTree>
    <p:extLst>
      <p:ext uri="{BB962C8B-B14F-4D97-AF65-F5344CB8AC3E}">
        <p14:creationId xmlns:p14="http://schemas.microsoft.com/office/powerpoint/2010/main" val="17493901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Grand écran</PresentationFormat>
  <Paragraphs>26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Mondelain</dc:creator>
  <cp:lastModifiedBy>Didier Mondelain</cp:lastModifiedBy>
  <cp:revision>15</cp:revision>
  <dcterms:created xsi:type="dcterms:W3CDTF">2025-02-24T16:20:52Z</dcterms:created>
  <dcterms:modified xsi:type="dcterms:W3CDTF">2025-03-06T16:42:24Z</dcterms:modified>
</cp:coreProperties>
</file>